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83" r:id="rId3"/>
    <p:sldId id="284" r:id="rId4"/>
    <p:sldId id="266" r:id="rId5"/>
    <p:sldId id="286" r:id="rId6"/>
    <p:sldId id="285" r:id="rId7"/>
    <p:sldId id="267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3096" autoAdjust="0"/>
  </p:normalViewPr>
  <p:slideViewPr>
    <p:cSldViewPr>
      <p:cViewPr varScale="1">
        <p:scale>
          <a:sx n="56" d="100"/>
          <a:sy n="56" d="100"/>
        </p:scale>
        <p:origin x="-16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BFB1B-4381-461F-B7D4-2F9E5768D524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5AED-1E08-4BCC-9CE8-80B2ECA90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05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5AED-1E08-4BCC-9CE8-80B2ECA90C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97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5AED-1E08-4BCC-9CE8-80B2ECA90C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97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5AED-1E08-4BCC-9CE8-80B2ECA90C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97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5AED-1E08-4BCC-9CE8-80B2ECA90C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93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071D84-12C3-4F55-8BC0-33033098E1F6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для детей   первой младшей группы по ПДД «Пешеходный переход»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473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Выполнила воспитатель МБДОУ  «Детский сад с. Купино»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Немшилова</a:t>
            </a:r>
            <a:r>
              <a:rPr lang="ru-RU" sz="2400" b="1" dirty="0" smtClean="0">
                <a:solidFill>
                  <a:srgbClr val="002060"/>
                </a:solidFill>
              </a:rPr>
              <a:t> Татьяна Анатольевна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3931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65"/>
    </mc:Choice>
    <mc:Fallback>
      <p:transition spd="slow" advTm="5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329114" cy="947532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i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НЕ ИГРАЙ НА ДОРОГЕ!</a:t>
            </a:r>
            <a:endParaRPr lang="ru-RU" sz="3200" b="1" i="1" dirty="0"/>
          </a:p>
        </p:txBody>
      </p:sp>
      <p:pic>
        <p:nvPicPr>
          <p:cNvPr id="1026" name="Picture 2" descr="C:\Users\HP_11\Downloads\pdd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715436" cy="528819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0901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09"/>
    </mc:Choice>
    <mc:Fallback>
      <p:transition spd="slow" advTm="4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01080" cy="947532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i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НЕ ПЕРЕХОДИ УЛИЦУ </a:t>
            </a:r>
            <a:r>
              <a:rPr lang="ru-RU" sz="3200" b="1" i="1" dirty="0" smtClean="0">
                <a:solidFill>
                  <a:srgbClr val="FF0000"/>
                </a:solidFill>
              </a:rPr>
              <a:t>В НЕПОЛОЖЕНОМ </a:t>
            </a:r>
            <a:r>
              <a:rPr lang="ru-RU" sz="3200" b="1" i="1" dirty="0" smtClean="0">
                <a:solidFill>
                  <a:srgbClr val="FF0000"/>
                </a:solidFill>
              </a:rPr>
              <a:t>МЕСТЕ!</a:t>
            </a:r>
            <a:endParaRPr lang="ru-RU" sz="3200" b="1" i="1" dirty="0"/>
          </a:p>
        </p:txBody>
      </p:sp>
      <p:pic>
        <p:nvPicPr>
          <p:cNvPr id="2050" name="Picture 2" descr="C:\Users\HP_11\Downloads\pdd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15436" cy="526361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0901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09"/>
    </mc:Choice>
    <mc:Fallback>
      <p:transition spd="slow" advTm="4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 ЗАПОМНИТЕ ЗНАК ПЕШЕХОДНОГО ПЕРЕХОДА!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P_11\Downloads\6012.pe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5286412" cy="5286412"/>
          </a:xfrm>
          <a:prstGeom prst="rect">
            <a:avLst/>
          </a:prstGeom>
          <a:noFill/>
        </p:spPr>
      </p:pic>
      <p:sp>
        <p:nvSpPr>
          <p:cNvPr id="17" name="Содержимое 16"/>
          <p:cNvSpPr>
            <a:spLocks noGrp="1"/>
          </p:cNvSpPr>
          <p:nvPr>
            <p:ph sz="quarter" idx="13"/>
          </p:nvPr>
        </p:nvSpPr>
        <p:spPr>
          <a:xfrm>
            <a:off x="5500694" y="3500438"/>
            <a:ext cx="3429024" cy="242889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Посмотрите все сюда:</a:t>
            </a:r>
          </a:p>
          <a:p>
            <a:r>
              <a:rPr lang="ru-RU" b="1" i="1" dirty="0" smtClean="0"/>
              <a:t>Он поможет нам всегда.</a:t>
            </a:r>
          </a:p>
          <a:p>
            <a:r>
              <a:rPr lang="ru-RU" b="1" i="1" dirty="0" smtClean="0"/>
              <a:t>На ту сторону ведет</a:t>
            </a:r>
          </a:p>
          <a:p>
            <a:r>
              <a:rPr lang="ru-RU" b="1" i="1" dirty="0" smtClean="0"/>
              <a:t>Пешеходный переход.</a:t>
            </a:r>
            <a:endParaRPr lang="ru-RU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9434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25"/>
    </mc:Choice>
    <mc:Fallback>
      <p:transition spd="slow" advTm="5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338328"/>
            <a:ext cx="4329114" cy="125272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ПЕРЕХОДИ ДОРОГУ ПО ПЕШЕХОДНОМУ ПЕРЕХОДУ!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13"/>
          </p:nvPr>
        </p:nvSpPr>
        <p:spPr>
          <a:xfrm>
            <a:off x="4500562" y="3500438"/>
            <a:ext cx="4429156" cy="242889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На асфальте есть полоски.</a:t>
            </a:r>
          </a:p>
          <a:p>
            <a:r>
              <a:rPr lang="ru-RU" b="1" i="1" dirty="0" smtClean="0"/>
              <a:t>«Зеброй» их прозвал народ.</a:t>
            </a:r>
          </a:p>
          <a:p>
            <a:r>
              <a:rPr lang="ru-RU" b="1" i="1" dirty="0" smtClean="0"/>
              <a:t>Как ступеньки , только плоский</a:t>
            </a:r>
          </a:p>
          <a:p>
            <a:r>
              <a:rPr lang="ru-RU" b="1" i="1" dirty="0" smtClean="0"/>
              <a:t>Пешеходный переход.</a:t>
            </a:r>
            <a:endParaRPr lang="ru-RU" b="1" i="1" dirty="0"/>
          </a:p>
        </p:txBody>
      </p:sp>
      <p:pic>
        <p:nvPicPr>
          <p:cNvPr id="5122" name="Picture 2" descr="C:\Users\HP_11\Downloads\image005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0779"/>
            <a:ext cx="4357718" cy="645383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9434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25"/>
    </mc:Choice>
    <mc:Fallback>
      <p:transition spd="slow" advTm="5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Обязательно держись за руку!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714348" y="5572140"/>
            <a:ext cx="7681558" cy="982968"/>
          </a:xfrm>
        </p:spPr>
        <p:txBody>
          <a:bodyPr/>
          <a:lstStyle/>
          <a:p>
            <a:r>
              <a:rPr lang="ru-RU" b="1" dirty="0" smtClean="0"/>
              <a:t>Маму, за руку возьми, влево, вправо посмотри,</a:t>
            </a:r>
          </a:p>
          <a:p>
            <a:r>
              <a:rPr lang="ru-RU" b="1" dirty="0" smtClean="0"/>
              <a:t>По дорожке полосатой ты дорогу перейди.</a:t>
            </a:r>
            <a:endParaRPr lang="ru-RU" b="1" dirty="0"/>
          </a:p>
        </p:txBody>
      </p:sp>
      <p:pic>
        <p:nvPicPr>
          <p:cNvPr id="4098" name="Picture 2" descr="C:\Users\HP_11\Downloads\440890_origina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4236" y="1000108"/>
            <a:ext cx="8669201" cy="43577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9434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25"/>
    </mc:Choice>
    <mc:Fallback>
      <p:transition spd="slow" advTm="5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6373216" y="-171400"/>
            <a:ext cx="216024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10" y="428604"/>
            <a:ext cx="8286808" cy="1340158"/>
          </a:xfrm>
        </p:spPr>
        <p:txBody>
          <a:bodyPr/>
          <a:lstStyle/>
          <a:p>
            <a:r>
              <a:rPr lang="ru-RU" b="1" dirty="0" smtClean="0"/>
              <a:t>И машины проезжая замедляют сразу  ход,</a:t>
            </a:r>
          </a:p>
          <a:p>
            <a:r>
              <a:rPr lang="ru-RU" b="1" dirty="0" smtClean="0"/>
              <a:t>Потому что уважают  пешеходный переход.</a:t>
            </a:r>
            <a:endParaRPr lang="ru-RU" b="1" dirty="0"/>
          </a:p>
        </p:txBody>
      </p:sp>
      <p:pic>
        <p:nvPicPr>
          <p:cNvPr id="6146" name="Picture 2" descr="C:\Users\HP_11\Downloads\1303211014zhuravlyova-yuli-1-poisk-9-kl.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8143932" cy="49242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99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56"/>
    </mc:Choice>
    <mc:Fallback>
      <p:transition spd="slow" advTm="405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Играйте на детских площадках!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HP_11\Downloads\0011-018-Na-detskikh-ploschadkakh-igrajut-detishki-smejutsja-devchonki-rezvjatsj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1357298"/>
            <a:ext cx="7610501" cy="50736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0170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50"/>
    </mc:Choice>
    <mc:Fallback>
      <p:transition spd="slow" advTm="625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313</TotalTime>
  <Words>132</Words>
  <Application>Microsoft Office PowerPoint</Application>
  <PresentationFormat>Экран (4:3)</PresentationFormat>
  <Paragraphs>25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для детей   первой младшей группы по ПДД «Пешеходный переход»</vt:lpstr>
      <vt:lpstr> НЕ ИГРАЙ НА ДОРОГЕ!</vt:lpstr>
      <vt:lpstr> НЕ ПЕРЕХОДИ УЛИЦУ В НЕПОЛОЖЕНОМ МЕСТЕ!</vt:lpstr>
      <vt:lpstr> ЗАПОМНИТЕ ЗНАК ПЕШЕХОДНОГО ПЕРЕХОДА!</vt:lpstr>
      <vt:lpstr>ПЕРЕХОДИ ДОРОГУ ПО ПЕШЕХОДНОМУ ПЕРЕХОДУ!</vt:lpstr>
      <vt:lpstr>Обязательно держись за руку!</vt:lpstr>
      <vt:lpstr>Слайд 7</vt:lpstr>
      <vt:lpstr>Играйте на детских площадках!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младшего дошкольного возраста по пдд</dc:title>
  <dc:creator>ашан</dc:creator>
  <cp:lastModifiedBy>Татьяна</cp:lastModifiedBy>
  <cp:revision>49</cp:revision>
  <dcterms:created xsi:type="dcterms:W3CDTF">2014-02-07T05:26:26Z</dcterms:created>
  <dcterms:modified xsi:type="dcterms:W3CDTF">2016-01-01T06:55:21Z</dcterms:modified>
</cp:coreProperties>
</file>